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60" r:id="rId3"/>
    <p:sldId id="261" r:id="rId4"/>
    <p:sldId id="258" r:id="rId5"/>
    <p:sldId id="259" r:id="rId6"/>
    <p:sldId id="257" r:id="rId7"/>
    <p:sldId id="256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1528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3.pn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44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500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04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753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54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94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2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12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79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572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15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5B5AF-9321-E543-B5DB-315538EF03D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8E551-4013-3048-8651-2D203714AD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02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://dx.doi.org/10.6084/m9.figshare.789014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://dx.doi.org/10.6084/m9.figshare.789062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21077"/>
            <a:ext cx="7772400" cy="1470025"/>
          </a:xfrm>
        </p:spPr>
        <p:txBody>
          <a:bodyPr/>
          <a:lstStyle/>
          <a:p>
            <a:r>
              <a:rPr lang="en-US" dirty="0" smtClean="0"/>
              <a:t>Journal of Brief Ideas</a:t>
            </a:r>
            <a:br>
              <a:rPr lang="en-US" dirty="0" smtClean="0"/>
            </a:br>
            <a:r>
              <a:rPr lang="en-US" sz="2800" dirty="0" smtClean="0"/>
              <a:t>Kavli@10 </a:t>
            </a:r>
            <a:r>
              <a:rPr lang="en-US" sz="2800" dirty="0" err="1" smtClean="0"/>
              <a:t>hackathon</a:t>
            </a:r>
            <a:r>
              <a:rPr lang="en-US" sz="2800" dirty="0" smtClean="0"/>
              <a:t> session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665584"/>
            <a:ext cx="6400800" cy="297321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David Harris</a:t>
            </a:r>
          </a:p>
          <a:p>
            <a:r>
              <a:rPr lang="en-US" dirty="0" smtClean="0"/>
              <a:t>Stuart Lynn</a:t>
            </a:r>
          </a:p>
          <a:p>
            <a:r>
              <a:rPr lang="en-US" dirty="0" smtClean="0"/>
              <a:t>Christopher Williams</a:t>
            </a:r>
          </a:p>
          <a:p>
            <a:r>
              <a:rPr lang="en-US" dirty="0" smtClean="0"/>
              <a:t>Christopher Davis</a:t>
            </a:r>
          </a:p>
          <a:p>
            <a:r>
              <a:rPr lang="en-US" dirty="0" smtClean="0"/>
              <a:t>Devon Powell</a:t>
            </a:r>
          </a:p>
          <a:p>
            <a:r>
              <a:rPr lang="en-US" dirty="0" smtClean="0"/>
              <a:t>Chris Martin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67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59051" y="1786471"/>
            <a:ext cx="328354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RELATION BETWEEN </a:t>
            </a:r>
            <a:r>
              <a:rPr lang="en-US" dirty="0" smtClean="0"/>
              <a:t>DISTANCE</a:t>
            </a:r>
          </a:p>
          <a:p>
            <a:r>
              <a:rPr lang="en-US" dirty="0" smtClean="0"/>
              <a:t>AND </a:t>
            </a:r>
            <a:r>
              <a:rPr lang="en-US" dirty="0"/>
              <a:t>RADIAL </a:t>
            </a:r>
            <a:r>
              <a:rPr lang="en-US" dirty="0" smtClean="0"/>
              <a:t>VELOCITY AMONG </a:t>
            </a:r>
          </a:p>
          <a:p>
            <a:r>
              <a:rPr lang="en-US" dirty="0" smtClean="0"/>
              <a:t>EXTRA</a:t>
            </a:r>
            <a:r>
              <a:rPr lang="en-US" dirty="0"/>
              <a:t>-GALACTIC NEBULAE</a:t>
            </a:r>
          </a:p>
          <a:p>
            <a:r>
              <a:rPr lang="en-US" dirty="0"/>
              <a:t>By EDWIN </a:t>
            </a:r>
            <a:r>
              <a:rPr lang="en-US" dirty="0" smtClean="0"/>
              <a:t>HUBBLE</a:t>
            </a:r>
          </a:p>
          <a:p>
            <a:endParaRPr lang="en-US" dirty="0" smtClean="0"/>
          </a:p>
          <a:p>
            <a:r>
              <a:rPr lang="en-US" dirty="0" smtClean="0"/>
              <a:t>PNAS</a:t>
            </a:r>
            <a:endParaRPr lang="en-US" dirty="0"/>
          </a:p>
          <a:p>
            <a:r>
              <a:rPr lang="en-US" dirty="0" smtClean="0"/>
              <a:t>Communicated </a:t>
            </a:r>
            <a:r>
              <a:rPr lang="en-US" dirty="0"/>
              <a:t>January 17, 1929</a:t>
            </a:r>
          </a:p>
        </p:txBody>
      </p:sp>
      <p:pic>
        <p:nvPicPr>
          <p:cNvPr id="5" name="Picture 4" descr="hubble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894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ubble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407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09-05 at 4.10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54703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90555" y="2430386"/>
            <a:ext cx="25241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JOBI exists!</a:t>
            </a:r>
          </a:p>
          <a:p>
            <a:endParaRPr lang="en-US" dirty="0"/>
          </a:p>
          <a:p>
            <a:r>
              <a:rPr lang="en-US" dirty="0" smtClean="0">
                <a:hlinkClick r:id="rId3"/>
              </a:rPr>
              <a:t>http://dx.doi.org/10.6084/m9.figshare.789014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81103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3-09-05 at 4.34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58787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31242" y="2791024"/>
            <a:ext cx="2805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First reference!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3"/>
              </a:rPr>
              <a:t>http://dx.doi.org/10.6084/</a:t>
            </a:r>
          </a:p>
          <a:p>
            <a:r>
              <a:rPr lang="en-US" dirty="0" smtClean="0">
                <a:hlinkClick r:id="rId3"/>
              </a:rPr>
              <a:t>m9.figshare.789062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408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(1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5678" y="19011"/>
            <a:ext cx="9144000" cy="682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03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1547" y="-142853"/>
            <a:ext cx="8015111" cy="598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305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56</Words>
  <Application>Microsoft Macintosh PowerPoint</Application>
  <PresentationFormat>On-screen Show (4:3)</PresentationFormat>
  <Paragraphs>20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Journal of Brief Ideas Kavli@10 hackathon session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National Academies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Harris, David J</dc:creator>
  <cp:lastModifiedBy>Harris, David J</cp:lastModifiedBy>
  <cp:revision>5</cp:revision>
  <dcterms:created xsi:type="dcterms:W3CDTF">2013-09-05T23:11:17Z</dcterms:created>
  <dcterms:modified xsi:type="dcterms:W3CDTF">2013-09-05T23:53:42Z</dcterms:modified>
</cp:coreProperties>
</file>

<file path=docProps/thumbnail.jpeg>
</file>